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oppi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oppins-bold.fntdata"/><Relationship Id="rId16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oppins-boldItalic.fntdata"/><Relationship Id="rId6" Type="http://schemas.openxmlformats.org/officeDocument/2006/relationships/slide" Target="slides/slide1.xml"/><Relationship Id="rId18" Type="http://schemas.openxmlformats.org/officeDocument/2006/relationships/font" Target="fonts/Poppi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docs.google.com/presentation/d/1lBprUWJyH2H-yrIC2I30r62Z0NGuldT-Ev9OusjNelc/htmlpresent" TargetMode="External"/><Relationship Id="rId10" Type="http://schemas.openxmlformats.org/officeDocument/2006/relationships/hyperlink" Target="https://docs.google.com/presentation/d/1lBprUWJyH2H-yrIC2I30r62Z0NGuldT-Ev9OusjNelc/view" TargetMode="External"/><Relationship Id="rId13" Type="http://schemas.openxmlformats.org/officeDocument/2006/relationships/hyperlink" Target="https://docs.google.com/document/d/1kh0rzwGCA-IoXqfwFvVnlOKbMkmi86vj3uD-FDUK4sc/pub" TargetMode="External"/><Relationship Id="rId12" Type="http://schemas.openxmlformats.org/officeDocument/2006/relationships/hyperlink" Target="https://docs.google.com/document/d/1kh0rzwGCA-IoXqfwFvVnlOKbMkmi86vj3uD-FDUK4sc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rzVJtgO1phW3vGqOEPcuIkmVkYS9pJNc/view?usp=sharing" TargetMode="External"/><Relationship Id="rId3" Type="http://schemas.openxmlformats.org/officeDocument/2006/relationships/hyperlink" Target="https://drive.google.com/file/d/1pRu3HtSojUb-5CQuxqmEdIRK60TTzyT6/view?usp=sharing" TargetMode="External"/><Relationship Id="rId4" Type="http://schemas.openxmlformats.org/officeDocument/2006/relationships/hyperlink" Target="https://drive.google.com/file/d/1BAnY01WXfJq5fexiORKdN9P3ORIr_lNc/view?usp=sharing" TargetMode="External"/><Relationship Id="rId9" Type="http://schemas.openxmlformats.org/officeDocument/2006/relationships/hyperlink" Target="https://docs.google.com/presentation/d/1lBprUWJyH2H-yrIC2I30r62Z0NGuldT-Ev9OusjNelc/pub?start=true&amp;loop=true&amp;delayms=3000" TargetMode="External"/><Relationship Id="rId15" Type="http://schemas.openxmlformats.org/officeDocument/2006/relationships/hyperlink" Target="https://docs.google.com/presentation/d/11-KBCkS6l9LDB8mTS3VLyKk6ySRZB75YEcn0OhmAiuw/edit?usp=sharing" TargetMode="External"/><Relationship Id="rId14" Type="http://schemas.openxmlformats.org/officeDocument/2006/relationships/hyperlink" Target="https://docs.google.com/document/d/1kh0rzwGCA-IoXqfwFvVnlOKbMkmi86vj3uD-FDUK4sc/view" TargetMode="External"/><Relationship Id="rId17" Type="http://schemas.openxmlformats.org/officeDocument/2006/relationships/hyperlink" Target="https://docs.google.com/presentation/d/11-KBCkS6l9LDB8mTS3VLyKk6ySRZB75YEcn0OhmAiuw/view" TargetMode="External"/><Relationship Id="rId16" Type="http://schemas.openxmlformats.org/officeDocument/2006/relationships/hyperlink" Target="https://docs.google.com/presentation/d/11-KBCkS6l9LDB8mTS3VLyKk6ySRZB75YEcn0OhmAiuw/pub?start=true&amp;loop=true&amp;delayms=3000" TargetMode="External"/><Relationship Id="rId5" Type="http://schemas.openxmlformats.org/officeDocument/2006/relationships/hyperlink" Target="https://docs.google.com/document/d/16Z5WOgN_S0ZxdAKRAbudKJHasgQI56U_aBQ9yBUrYfQ/edit?usp=sharing" TargetMode="External"/><Relationship Id="rId6" Type="http://schemas.openxmlformats.org/officeDocument/2006/relationships/hyperlink" Target="https://docs.google.com/document/d/16Z5WOgN_S0ZxdAKRAbudKJHasgQI56U_aBQ9yBUrYfQ/pub" TargetMode="External"/><Relationship Id="rId18" Type="http://schemas.openxmlformats.org/officeDocument/2006/relationships/hyperlink" Target="https://docs.google.com/presentation/d/11-KBCkS6l9LDB8mTS3VLyKk6ySRZB75YEcn0OhmAiuw/htmlpresent" TargetMode="External"/><Relationship Id="rId7" Type="http://schemas.openxmlformats.org/officeDocument/2006/relationships/hyperlink" Target="https://docs.google.com/document/d/16Z5WOgN_S0ZxdAKRAbudKJHasgQI56U_aBQ9yBUrYfQ/view" TargetMode="External"/><Relationship Id="rId8" Type="http://schemas.openxmlformats.org/officeDocument/2006/relationships/hyperlink" Target="https://docs.google.com/presentation/d/1lBprUWJyH2H-yrIC2I30r62Z0NGuldT-Ev9OusjNelc/edit?usp=sharing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1" Type="http://schemas.openxmlformats.org/officeDocument/2006/relationships/hyperlink" Target="https://docs.google.com/presentation/d/1lBprUWJyH2H-yrIC2I30r62Z0NGuldT-Ev9OusjNelc/htmlpresent" TargetMode="External"/><Relationship Id="rId10" Type="http://schemas.openxmlformats.org/officeDocument/2006/relationships/hyperlink" Target="https://docs.google.com/presentation/d/1lBprUWJyH2H-yrIC2I30r62Z0NGuldT-Ev9OusjNelc/view" TargetMode="External"/><Relationship Id="rId13" Type="http://schemas.openxmlformats.org/officeDocument/2006/relationships/hyperlink" Target="https://docs.google.com/document/d/1kh0rzwGCA-IoXqfwFvVnlOKbMkmi86vj3uD-FDUK4sc/pub" TargetMode="External"/><Relationship Id="rId12" Type="http://schemas.openxmlformats.org/officeDocument/2006/relationships/hyperlink" Target="https://docs.google.com/document/d/1kh0rzwGCA-IoXqfwFvVnlOKbMkmi86vj3uD-FDUK4sc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rzVJtgO1phW3vGqOEPcuIkmVkYS9pJNc/view?usp=sharing" TargetMode="External"/><Relationship Id="rId3" Type="http://schemas.openxmlformats.org/officeDocument/2006/relationships/hyperlink" Target="https://drive.google.com/file/d/1pRu3HtSojUb-5CQuxqmEdIRK60TTzyT6/view?usp=sharing" TargetMode="External"/><Relationship Id="rId4" Type="http://schemas.openxmlformats.org/officeDocument/2006/relationships/hyperlink" Target="https://drive.google.com/file/d/1BAnY01WXfJq5fexiORKdN9P3ORIr_lNc/view?usp=sharing" TargetMode="External"/><Relationship Id="rId9" Type="http://schemas.openxmlformats.org/officeDocument/2006/relationships/hyperlink" Target="https://docs.google.com/presentation/d/1lBprUWJyH2H-yrIC2I30r62Z0NGuldT-Ev9OusjNelc/pub?start=true&amp;loop=true&amp;delayms=3000" TargetMode="External"/><Relationship Id="rId15" Type="http://schemas.openxmlformats.org/officeDocument/2006/relationships/hyperlink" Target="https://docs.google.com/presentation/d/11-KBCkS6l9LDB8mTS3VLyKk6ySRZB75YEcn0OhmAiuw/edit?usp=sharing" TargetMode="External"/><Relationship Id="rId14" Type="http://schemas.openxmlformats.org/officeDocument/2006/relationships/hyperlink" Target="https://docs.google.com/document/d/1kh0rzwGCA-IoXqfwFvVnlOKbMkmi86vj3uD-FDUK4sc/view" TargetMode="External"/><Relationship Id="rId17" Type="http://schemas.openxmlformats.org/officeDocument/2006/relationships/hyperlink" Target="https://docs.google.com/presentation/d/11-KBCkS6l9LDB8mTS3VLyKk6ySRZB75YEcn0OhmAiuw/view" TargetMode="External"/><Relationship Id="rId16" Type="http://schemas.openxmlformats.org/officeDocument/2006/relationships/hyperlink" Target="https://docs.google.com/presentation/d/11-KBCkS6l9LDB8mTS3VLyKk6ySRZB75YEcn0OhmAiuw/pub?start=true&amp;loop=true&amp;delayms=3000" TargetMode="External"/><Relationship Id="rId5" Type="http://schemas.openxmlformats.org/officeDocument/2006/relationships/hyperlink" Target="https://docs.google.com/document/d/16Z5WOgN_S0ZxdAKRAbudKJHasgQI56U_aBQ9yBUrYfQ/edit?usp=sharing" TargetMode="External"/><Relationship Id="rId6" Type="http://schemas.openxmlformats.org/officeDocument/2006/relationships/hyperlink" Target="https://docs.google.com/document/d/16Z5WOgN_S0ZxdAKRAbudKJHasgQI56U_aBQ9yBUrYfQ/pub" TargetMode="External"/><Relationship Id="rId18" Type="http://schemas.openxmlformats.org/officeDocument/2006/relationships/hyperlink" Target="https://docs.google.com/presentation/d/11-KBCkS6l9LDB8mTS3VLyKk6ySRZB75YEcn0OhmAiuw/htmlpresent" TargetMode="External"/><Relationship Id="rId7" Type="http://schemas.openxmlformats.org/officeDocument/2006/relationships/hyperlink" Target="https://docs.google.com/document/d/16Z5WOgN_S0ZxdAKRAbudKJHasgQI56U_aBQ9yBUrYfQ/view" TargetMode="External"/><Relationship Id="rId8" Type="http://schemas.openxmlformats.org/officeDocument/2006/relationships/hyperlink" Target="https://docs.google.com/presentation/d/1lBprUWJyH2H-yrIC2I30r62Z0NGuldT-Ev9OusjNelc/edit?usp=sharing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109901006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10990100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https://drive.google.com/file/d/1rzVJtgO1phW3vGqOEPcuIkmVkYS9pJNc/view?usp=sharing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https://drive.google.com/file/d/1pRu3HtSojUb-5CQuxqmEdIRK60TTzyT6/view?usp=sharing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https://drive.google.com/file/d/1BAnY01WXfJq5fexiORKdN9P3ORIr_lNc/view?usp=sharing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https://docs.google.com/document/d/16Z5WOgN_S0ZxdAKRAbudKJHasgQI56U_aBQ9yBUrYfQ/edit?usp=sharing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https://docs.google.com/document/d/16Z5WOgN_S0ZxdAKRAbudKJHasgQI56U_aBQ9yBUrYfQ/pub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https://docs.google.com/document/d/16Z5WOgN_S0ZxdAKRAbudKJHasgQI56U_aBQ9yBUrYfQ/view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https://docs.google.com/presentation/d/1lBprUWJyH2H-yrIC2I30r62Z0NGuldT-Ev9OusjNelc/edit?usp=sharing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https://docs.google.com/presentation/d/1lBprUWJyH2H-yrIC2I30r62Z0NGuldT-Ev9OusjNelc/pub?start=true&amp;loop=true&amp;delayms=3000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https://docs.google.com/presentation/d/1lBprUWJyH2H-yrIC2I30r62Z0NGuldT-Ev9OusjNelc/view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https://docs.google.com/presentation/d/1lBprUWJyH2H-yrIC2I30r62Z0NGuldT-Ev9OusjNelc/htmlpresent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https://docs.google.com/document/d/1kh0rzwGCA-IoXqfwFvVnlOKbMkmi86vj3uD-FDUK4sc/edit?usp=sharing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https://docs.google.com/document/d/1kh0rzwGCA-IoXqfwFvVnlOKbMkmi86vj3uD-FDUK4sc/pub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https://docs.google.com/document/d/1kh0rzwGCA-IoXqfwFvVnlOKbMkmi86vj3uD-FDUK4sc/view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https://docs.google.com/presentation/d/11-KBCkS6l9LDB8mTS3VLyKk6ySRZB75YEcn0OhmAiuw/edit?usp=sharing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https://docs.google.com/presentation/d/11-KBCkS6l9LDB8mTS3VLyKk6ySRZB75YEcn0OhmAiuw/pub?start=true&amp;loop=true&amp;delayms=3000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https://docs.google.com/presentation/d/11-KBCkS6l9LDB8mTS3VLyKk6ySRZB75YEcn0OhmAiuw/view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https://docs.google.com/presentation/d/11-KBCkS6l9LDB8mTS3VLyKk6ySRZB75YEcn0OhmAiuw/htmlpresent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SLIDES_API1109901006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SLIDES_API1109901006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photo booth rentals for weddings,what is photo booth rental,in the booth photo booth hire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109901006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109901006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109901006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109901006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109901006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109901006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photo booth rentals for weddings,what is photo booth rental,in the booth photo booth hire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SLIDES_API1109901006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SLIDES_API1109901006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Lucky Frog Photo Booth | 360 Video Booth Rental Los Angeles532 S Olive St, Los Angeles, CA 90013562-303-9926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SLIDES_API1109901006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SLIDES_API1109901006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Lucky Frog Photo Booth | 360 Video Booth Rental Los Angeles532 S Olive St, Los Angeles, CA 90013562-303-9926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SLIDES_API1109901006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SLIDES_API1109901006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SLIDES_API1109901006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SLIDES_API1109901006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photo booth rentals for weddings,what is photo booth rental,in the booth photo booth hire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SLIDES_API1109901006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SLIDES_API1109901006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https://drive.google.com/file/d/1rzVJtgO1phW3vGqOEPcuIkmVkYS9pJNc/view?usp=sharing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https://drive.google.com/file/d/1pRu3HtSojUb-5CQuxqmEdIRK60TTzyT6/view?usp=sharing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https://drive.google.com/file/d/1BAnY01WXfJq5fexiORKdN9P3ORIr_lNc/view?usp=sharing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https://docs.google.com/document/d/16Z5WOgN_S0ZxdAKRAbudKJHasgQI56U_aBQ9yBUrYfQ/edit?usp=sharing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https://docs.google.com/document/d/16Z5WOgN_S0ZxdAKRAbudKJHasgQI56U_aBQ9yBUrYfQ/pub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https://docs.google.com/document/d/16Z5WOgN_S0ZxdAKRAbudKJHasgQI56U_aBQ9yBUrYfQ/view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https://docs.google.com/presentation/d/1lBprUWJyH2H-yrIC2I30r62Z0NGuldT-Ev9OusjNelc/edit?usp=sharing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https://docs.google.com/presentation/d/1lBprUWJyH2H-yrIC2I30r62Z0NGuldT-Ev9OusjNelc/pub?start=true&amp;loop=true&amp;delayms=3000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https://docs.google.com/presentation/d/1lBprUWJyH2H-yrIC2I30r62Z0NGuldT-Ev9OusjNelc/view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https://docs.google.com/presentation/d/1lBprUWJyH2H-yrIC2I30r62Z0NGuldT-Ev9OusjNelc/htmlpresent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https://docs.google.com/document/d/1kh0rzwGCA-IoXqfwFvVnlOKbMkmi86vj3uD-FDUK4sc/edit?usp=sharing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https://docs.google.com/document/d/1kh0rzwGCA-IoXqfwFvVnlOKbMkmi86vj3uD-FDUK4sc/pub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https://docs.google.com/document/d/1kh0rzwGCA-IoXqfwFvVnlOKbMkmi86vj3uD-FDUK4sc/view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https://docs.google.com/presentation/d/11-KBCkS6l9LDB8mTS3VLyKk6ySRZB75YEcn0OhmAiuw/edit?usp=sharing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https://docs.google.com/presentation/d/11-KBCkS6l9LDB8mTS3VLyKk6ySRZB75YEcn0OhmAiuw/pub?start=true&amp;loop=true&amp;delayms=3000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https://docs.google.com/presentation/d/11-KBCkS6l9LDB8mTS3VLyKk6ySRZB75YEcn0OhmAiuw/view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https://docs.google.com/presentation/d/11-KBCkS6l9LDB8mTS3VLyKk6ySRZB75YEcn0OhmAiuw/htmlpresent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roamingboothorangecounty/home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ites.google.com/view/roamingboothorangecounty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sites.google.com/view/roamingboothorangecounty/home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ites.google.com/view/roamingboothorangecounty/home" TargetMode="External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hyperlink" Target="https://docs.google.com/presentation/d/1lBprUWJyH2H-yrIC2I30r62Z0NGuldT-Ev9OusjNelc/view" TargetMode="External"/><Relationship Id="rId10" Type="http://schemas.openxmlformats.org/officeDocument/2006/relationships/hyperlink" Target="https://docs.google.com/presentation/d/1lBprUWJyH2H-yrIC2I30r62Z0NGuldT-Ev9OusjNelc/pub?start=true&amp;loop=true&amp;delayms=3000" TargetMode="External"/><Relationship Id="rId13" Type="http://schemas.openxmlformats.org/officeDocument/2006/relationships/hyperlink" Target="https://docs.google.com/document/d/1kh0rzwGCA-IoXqfwFvVnlOKbMkmi86vj3uD-FDUK4sc/edit?usp=sharing" TargetMode="External"/><Relationship Id="rId12" Type="http://schemas.openxmlformats.org/officeDocument/2006/relationships/hyperlink" Target="https://docs.google.com/presentation/d/1lBprUWJyH2H-yrIC2I30r62Z0NGuldT-Ev9OusjNelc/htmlpresent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rive.google.com/file/d/1rzVJtgO1phW3vGqOEPcuIkmVkYS9pJNc/view?usp=sharing" TargetMode="External"/><Relationship Id="rId4" Type="http://schemas.openxmlformats.org/officeDocument/2006/relationships/hyperlink" Target="https://drive.google.com/file/d/1pRu3HtSojUb-5CQuxqmEdIRK60TTzyT6/view?usp=sharing" TargetMode="External"/><Relationship Id="rId9" Type="http://schemas.openxmlformats.org/officeDocument/2006/relationships/hyperlink" Target="https://docs.google.com/presentation/d/1lBprUWJyH2H-yrIC2I30r62Z0NGuldT-Ev9OusjNelc/edit?usp=sharing" TargetMode="External"/><Relationship Id="rId15" Type="http://schemas.openxmlformats.org/officeDocument/2006/relationships/hyperlink" Target="https://docs.google.com/document/d/1kh0rzwGCA-IoXqfwFvVnlOKbMkmi86vj3uD-FDUK4sc/view" TargetMode="External"/><Relationship Id="rId14" Type="http://schemas.openxmlformats.org/officeDocument/2006/relationships/hyperlink" Target="https://docs.google.com/document/d/1kh0rzwGCA-IoXqfwFvVnlOKbMkmi86vj3uD-FDUK4sc/pub" TargetMode="External"/><Relationship Id="rId17" Type="http://schemas.openxmlformats.org/officeDocument/2006/relationships/hyperlink" Target="https://docs.google.com/presentation/d/11-KBCkS6l9LDB8mTS3VLyKk6ySRZB75YEcn0OhmAiuw/pub?start=true&amp;loop=true&amp;delayms=3000" TargetMode="External"/><Relationship Id="rId16" Type="http://schemas.openxmlformats.org/officeDocument/2006/relationships/hyperlink" Target="https://docs.google.com/presentation/d/11-KBCkS6l9LDB8mTS3VLyKk6ySRZB75YEcn0OhmAiuw/edit?usp=sharing" TargetMode="External"/><Relationship Id="rId5" Type="http://schemas.openxmlformats.org/officeDocument/2006/relationships/hyperlink" Target="https://drive.google.com/file/d/1BAnY01WXfJq5fexiORKdN9P3ORIr_lNc/view?usp=sharing" TargetMode="External"/><Relationship Id="rId19" Type="http://schemas.openxmlformats.org/officeDocument/2006/relationships/hyperlink" Target="https://docs.google.com/presentation/d/11-KBCkS6l9LDB8mTS3VLyKk6ySRZB75YEcn0OhmAiuw/htmlpresent" TargetMode="External"/><Relationship Id="rId6" Type="http://schemas.openxmlformats.org/officeDocument/2006/relationships/hyperlink" Target="https://docs.google.com/document/d/16Z5WOgN_S0ZxdAKRAbudKJHasgQI56U_aBQ9yBUrYfQ/edit?usp=sharing" TargetMode="External"/><Relationship Id="rId18" Type="http://schemas.openxmlformats.org/officeDocument/2006/relationships/hyperlink" Target="https://docs.google.com/presentation/d/11-KBCkS6l9LDB8mTS3VLyKk6ySRZB75YEcn0OhmAiuw/view" TargetMode="External"/><Relationship Id="rId7" Type="http://schemas.openxmlformats.org/officeDocument/2006/relationships/hyperlink" Target="https://docs.google.com/document/d/16Z5WOgN_S0ZxdAKRAbudKJHasgQI56U_aBQ9yBUrYfQ/pub" TargetMode="External"/><Relationship Id="rId8" Type="http://schemas.openxmlformats.org/officeDocument/2006/relationships/hyperlink" Target="https://docs.google.com/document/d/16Z5WOgN_S0ZxdAKRAbudKJHasgQI56U_aBQ9yBUrYfQ/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what is photo booth rental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https://sites.google.com/view/roamingboothorangecounty/home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what is photo booth rental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6" name="Google Shape;106;p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https://sites.google.com/view/roamingboothorangecounty/home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hat is photo booth rental" id="60" name="Google Shape;60;p14" title="what is photo booth rental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what is photo booth rental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Make an event that everyone will remember and enjoy for years, and the Vogue Photo Booth makes for a dynamic environment where a futuristic light display will bring out your inner supermodel. Pose for the camera with our Light Tunnel Vogue Photo Booth Rental, The Standard Vogue Photo Booth Package comes with a digital only experience, and you can choose to add-on printing at an additional cost. Make your visitors feel like they're on the runway by striking a pose in our Vogue Photo Booth, the most technologically advanced photo booths in Los Angeles and Orange County.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https://sites.google.com/view/roamingboothorangecounty/home</a:t>
            </a: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Lucky Frog Photo Booth | 360 Video Booth Rental Los Angeles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532 S Olive St, Los Angeles, CA 90013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562-303-9926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photo booth rentals for weddings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what is photo booth rental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in the booth photo booth hire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t is an excellent approach to generate excitement and buzz both before and after your event.&#10;" id="87" name="Google Shape;87;p19" title="what is photo booth rental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4500" y="666750"/>
            <a:ext cx="57150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" name="Google Shape;93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" name="Google Shape;99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5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6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7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8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9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0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1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2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3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4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5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6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7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8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9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